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68" r:id="rId2"/>
    <p:sldId id="267" r:id="rId3"/>
    <p:sldId id="271" r:id="rId4"/>
    <p:sldId id="323" r:id="rId5"/>
    <p:sldId id="273" r:id="rId6"/>
    <p:sldId id="327" r:id="rId7"/>
    <p:sldId id="297" r:id="rId8"/>
    <p:sldId id="338" r:id="rId9"/>
    <p:sldId id="339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279" r:id="rId21"/>
    <p:sldId id="341" r:id="rId22"/>
    <p:sldId id="342" r:id="rId23"/>
    <p:sldId id="307" r:id="rId24"/>
    <p:sldId id="325" r:id="rId25"/>
    <p:sldId id="289" r:id="rId26"/>
    <p:sldId id="26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85882" autoAdjust="0"/>
  </p:normalViewPr>
  <p:slideViewPr>
    <p:cSldViewPr>
      <p:cViewPr varScale="1">
        <p:scale>
          <a:sx n="71" d="100"/>
          <a:sy n="71" d="100"/>
        </p:scale>
        <p:origin x="203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800D6-B019-41CF-9993-C047831317B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26B58-23A8-4FAC-9A91-086D6ADF7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44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6B58-23A8-4FAC-9A91-086D6ADF759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68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dv-kanchan/EasyMart/tree/main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93672" y="5619121"/>
            <a:ext cx="9252520" cy="1331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57325">
              <a:lnSpc>
                <a:spcPct val="107000"/>
              </a:lnSpc>
              <a:spcAft>
                <a:spcPts val="275"/>
              </a:spcAft>
            </a:pP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Computer Science and Engineering, </a:t>
            </a:r>
            <a:endParaRPr lang="en-IN" sz="24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47370"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Chitkara University, Punjab </a:t>
            </a:r>
            <a:endParaRPr lang="en-IN" sz="24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5A776-8973-9EAE-EA20-A24928924170}"/>
              </a:ext>
            </a:extLst>
          </p:cNvPr>
          <p:cNvSpPr txBox="1"/>
          <p:nvPr/>
        </p:nvSpPr>
        <p:spPr>
          <a:xfrm>
            <a:off x="971598" y="1156516"/>
            <a:ext cx="72851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Presentation on Full Stack Engineering (</a:t>
            </a: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FSE</a:t>
            </a: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</a:p>
          <a:p>
            <a:pPr algn="ctr"/>
            <a:endParaRPr lang="en-I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endParaRPr lang="en-I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EasyMart</a:t>
            </a: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1D4E5-BD65-D01B-DE12-02BA77C72F7C}"/>
              </a:ext>
            </a:extLst>
          </p:cNvPr>
          <p:cNvSpPr txBox="1"/>
          <p:nvPr/>
        </p:nvSpPr>
        <p:spPr>
          <a:xfrm>
            <a:off x="611560" y="4357553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Submitted by:</a:t>
            </a:r>
            <a:endParaRPr lang="en-IN" sz="2000" dirty="0"/>
          </a:p>
          <a:p>
            <a:r>
              <a:rPr lang="en-IN" sz="2000" dirty="0"/>
              <a:t>Jasjeet Kaur (2210990442)</a:t>
            </a:r>
          </a:p>
          <a:p>
            <a:r>
              <a:rPr lang="en-IN" sz="2000" dirty="0"/>
              <a:t>Kanchan Yadav (2210990471)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3B8CD-AC49-9790-97CC-47D839B95817}"/>
              </a:ext>
            </a:extLst>
          </p:cNvPr>
          <p:cNvSpPr txBox="1"/>
          <p:nvPr/>
        </p:nvSpPr>
        <p:spPr>
          <a:xfrm>
            <a:off x="6063082" y="4365104"/>
            <a:ext cx="261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Supervised By:</a:t>
            </a:r>
          </a:p>
          <a:p>
            <a:r>
              <a:rPr lang="en-IN" sz="2000" dirty="0"/>
              <a:t>Mr. Gautam Mukherjee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4BE56-20D5-DC9D-0BF4-567689C162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41" y="2532610"/>
            <a:ext cx="3075259" cy="2060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1016959-6BD8-B7A4-5789-B10B62FA0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052736"/>
            <a:ext cx="7848872" cy="50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Purchase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Customers can browse, buy, and enjoy a hassle-free shopping experience.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 (Customer)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Customers can view their order history and cancel orders if needed.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 &amp;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Quickly find desired products using advanced search and filtering options.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Analytics &amp;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track sales performance and identify popular products.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 Control (Vendor)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confirm, ship, deliver, or cancel orders with ease.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monitor revenue and keep track of the latest orders.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8CD90-A8C8-3A9D-9113-62FE964EDB90}"/>
              </a:ext>
            </a:extLst>
          </p:cNvPr>
          <p:cNvSpPr txBox="1">
            <a:spLocks/>
          </p:cNvSpPr>
          <p:nvPr/>
        </p:nvSpPr>
        <p:spPr>
          <a:xfrm>
            <a:off x="-108520" y="354360"/>
            <a:ext cx="3563888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MS PGothic"/>
                <a:cs typeface="MS PGothic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73232090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CF3A-3994-1392-9831-EA5DC026B419}"/>
              </a:ext>
            </a:extLst>
          </p:cNvPr>
          <p:cNvSpPr txBox="1"/>
          <p:nvPr/>
        </p:nvSpPr>
        <p:spPr>
          <a:xfrm>
            <a:off x="467544" y="32394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2AA5E-EC4C-5AC0-0BCC-C8A2E03A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2889"/>
            <a:ext cx="4320480" cy="2524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EB746-8DFC-AF7A-17BC-F4754A8E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03" y="1116036"/>
            <a:ext cx="4029277" cy="2673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0782D4-7ED9-C063-4E25-AFF267695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6" y="3996356"/>
            <a:ext cx="3366891" cy="2673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E5857-BB02-781C-809D-785CCDB93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203" y="4068364"/>
            <a:ext cx="3987800" cy="2673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1076A0-AEF0-0AFF-DCF4-6F1A11B3B42B}"/>
              </a:ext>
            </a:extLst>
          </p:cNvPr>
          <p:cNvSpPr txBox="1"/>
          <p:nvPr/>
        </p:nvSpPr>
        <p:spPr>
          <a:xfrm>
            <a:off x="221672" y="863716"/>
            <a:ext cx="21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EasyMart Website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E8015B-D8E8-A01E-278D-8EBFA0BA0B01}"/>
              </a:ext>
            </a:extLst>
          </p:cNvPr>
          <p:cNvSpPr txBox="1"/>
          <p:nvPr/>
        </p:nvSpPr>
        <p:spPr>
          <a:xfrm>
            <a:off x="4863202" y="809736"/>
            <a:ext cx="330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Customer or Vendor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7279A-E16A-CEF1-0237-62F133A49F65}"/>
              </a:ext>
            </a:extLst>
          </p:cNvPr>
          <p:cNvSpPr txBox="1"/>
          <p:nvPr/>
        </p:nvSpPr>
        <p:spPr>
          <a:xfrm>
            <a:off x="221672" y="3627024"/>
            <a:ext cx="21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as customer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9BB94-A82D-56A4-DB2F-A212D76AEAFB}"/>
              </a:ext>
            </a:extLst>
          </p:cNvPr>
          <p:cNvSpPr txBox="1"/>
          <p:nvPr/>
        </p:nvSpPr>
        <p:spPr>
          <a:xfrm>
            <a:off x="4878315" y="3627024"/>
            <a:ext cx="21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as vendor</a:t>
            </a:r>
          </a:p>
        </p:txBody>
      </p:sp>
    </p:spTree>
    <p:extLst>
      <p:ext uri="{BB962C8B-B14F-4D97-AF65-F5344CB8AC3E}">
        <p14:creationId xmlns:p14="http://schemas.microsoft.com/office/powerpoint/2010/main" val="2283413961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A4C02-0CF5-EB3F-2151-94D09A2B8A56}"/>
              </a:ext>
            </a:extLst>
          </p:cNvPr>
          <p:cNvSpPr txBox="1"/>
          <p:nvPr/>
        </p:nvSpPr>
        <p:spPr>
          <a:xfrm>
            <a:off x="467544" y="32394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8C0F5-8EAA-3457-83A6-B5D1375E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6" y="1556792"/>
            <a:ext cx="8649127" cy="4429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AC33F-4FE8-DA7D-EA0C-C38381AD4418}"/>
              </a:ext>
            </a:extLst>
          </p:cNvPr>
          <p:cNvSpPr txBox="1"/>
          <p:nvPr/>
        </p:nvSpPr>
        <p:spPr>
          <a:xfrm>
            <a:off x="247436" y="944024"/>
            <a:ext cx="247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Home  page</a:t>
            </a:r>
          </a:p>
        </p:txBody>
      </p:sp>
    </p:spTree>
    <p:extLst>
      <p:ext uri="{BB962C8B-B14F-4D97-AF65-F5344CB8AC3E}">
        <p14:creationId xmlns:p14="http://schemas.microsoft.com/office/powerpoint/2010/main" val="1472935992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31C4E-D8F9-20BD-8C2D-FD9019BABBB8}"/>
              </a:ext>
            </a:extLst>
          </p:cNvPr>
          <p:cNvSpPr txBox="1"/>
          <p:nvPr/>
        </p:nvSpPr>
        <p:spPr>
          <a:xfrm>
            <a:off x="395536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98F71-9377-CCA3-D2F7-3DAE15C8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8" y="1700808"/>
            <a:ext cx="8703823" cy="4247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73010-F8DA-8DF8-9846-EBEF01794CAA}"/>
              </a:ext>
            </a:extLst>
          </p:cNvPr>
          <p:cNvSpPr txBox="1"/>
          <p:nvPr/>
        </p:nvSpPr>
        <p:spPr>
          <a:xfrm>
            <a:off x="259180" y="1095211"/>
            <a:ext cx="524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and filter and search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302649927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E6FEA4-1DE5-379B-096A-56E0A2F843C3}"/>
              </a:ext>
            </a:extLst>
          </p:cNvPr>
          <p:cNvSpPr txBox="1"/>
          <p:nvPr/>
        </p:nvSpPr>
        <p:spPr>
          <a:xfrm>
            <a:off x="323528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F4041-025B-1144-1CFC-A518C279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84784"/>
            <a:ext cx="5112568" cy="255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B0014-B9C8-72AB-C986-845CA1E22F33}"/>
              </a:ext>
            </a:extLst>
          </p:cNvPr>
          <p:cNvSpPr txBox="1"/>
          <p:nvPr/>
        </p:nvSpPr>
        <p:spPr>
          <a:xfrm>
            <a:off x="259180" y="1095211"/>
            <a:ext cx="432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&amp; vendor account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4347B-386C-2022-B770-E1D328E6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76" y="4221088"/>
            <a:ext cx="5172603" cy="24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2486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65F43-60EE-9451-A0E4-A59F97D19201}"/>
              </a:ext>
            </a:extLst>
          </p:cNvPr>
          <p:cNvSpPr txBox="1"/>
          <p:nvPr/>
        </p:nvSpPr>
        <p:spPr>
          <a:xfrm>
            <a:off x="395536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C978A-6BFB-0117-4CBF-C3C360D9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" y="1340768"/>
            <a:ext cx="5028417" cy="2379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95D99-4100-98F4-4AD9-5F49A858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29" y="1340768"/>
            <a:ext cx="3779911" cy="2285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EBAE9-9B08-59DA-8A56-7AFC23D5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933056"/>
            <a:ext cx="4176464" cy="2505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FB3E5-20B8-FA2D-45F6-B3F9939FF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069353"/>
            <a:ext cx="4449062" cy="2505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75C3D-C20D-4ABB-7DC8-C1F9D845683E}"/>
              </a:ext>
            </a:extLst>
          </p:cNvPr>
          <p:cNvSpPr txBox="1"/>
          <p:nvPr/>
        </p:nvSpPr>
        <p:spPr>
          <a:xfrm>
            <a:off x="259180" y="1095211"/>
            <a:ext cx="690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profile, Wishlist, cart, place &amp; order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4105605711"/>
      </p:ext>
    </p:extLst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4E08-6425-81DB-BAC4-AF72E6C6E61E}"/>
              </a:ext>
            </a:extLst>
          </p:cNvPr>
          <p:cNvSpPr txBox="1"/>
          <p:nvPr/>
        </p:nvSpPr>
        <p:spPr>
          <a:xfrm>
            <a:off x="395536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259BE-62B1-7260-5E6D-58C28CF6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55251"/>
            <a:ext cx="8390025" cy="4350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6FCAD-0A64-F507-F3EE-E20C184FA773}"/>
              </a:ext>
            </a:extLst>
          </p:cNvPr>
          <p:cNvSpPr txBox="1"/>
          <p:nvPr/>
        </p:nvSpPr>
        <p:spPr>
          <a:xfrm>
            <a:off x="259180" y="1095211"/>
            <a:ext cx="58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 &amp; History for customer</a:t>
            </a:r>
          </a:p>
        </p:txBody>
      </p:sp>
    </p:spTree>
    <p:extLst>
      <p:ext uri="{BB962C8B-B14F-4D97-AF65-F5344CB8AC3E}">
        <p14:creationId xmlns:p14="http://schemas.microsoft.com/office/powerpoint/2010/main" val="2915273828"/>
      </p:ext>
    </p:extLst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5676F-5385-C1A2-BDE9-5C99B505FC0F}"/>
              </a:ext>
            </a:extLst>
          </p:cNvPr>
          <p:cNvSpPr txBox="1"/>
          <p:nvPr/>
        </p:nvSpPr>
        <p:spPr>
          <a:xfrm>
            <a:off x="323528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2B2C-E165-06B0-83CB-2F52D89A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1254809"/>
            <a:ext cx="8474713" cy="4378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9B390-AE34-B2FD-1FF6-C39BF51A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97" y="5401864"/>
            <a:ext cx="6540051" cy="1121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3E73E-F380-A9B7-C2C5-BCF589810BE2}"/>
              </a:ext>
            </a:extLst>
          </p:cNvPr>
          <p:cNvSpPr txBox="1"/>
          <p:nvPr/>
        </p:nvSpPr>
        <p:spPr>
          <a:xfrm>
            <a:off x="259180" y="899428"/>
            <a:ext cx="58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&amp; trends for vendor</a:t>
            </a:r>
          </a:p>
        </p:txBody>
      </p:sp>
    </p:spTree>
    <p:extLst>
      <p:ext uri="{BB962C8B-B14F-4D97-AF65-F5344CB8AC3E}">
        <p14:creationId xmlns:p14="http://schemas.microsoft.com/office/powerpoint/2010/main" val="3419946598"/>
      </p:ext>
    </p:extLst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85DF73-F619-3244-502A-FAD43503E107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5761-3130-47C4-2A4E-587B9B45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0" y="1196752"/>
            <a:ext cx="5804112" cy="2947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132BC-0B95-9855-A3B1-378D1FDF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41" y="2690509"/>
            <a:ext cx="3273919" cy="3876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DB91D-2575-21EE-98F3-D011383B5AE1}"/>
              </a:ext>
            </a:extLst>
          </p:cNvPr>
          <p:cNvSpPr txBox="1"/>
          <p:nvPr/>
        </p:nvSpPr>
        <p:spPr>
          <a:xfrm>
            <a:off x="255350" y="980728"/>
            <a:ext cx="58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</a:t>
            </a:r>
          </a:p>
        </p:txBody>
      </p:sp>
    </p:spTree>
    <p:extLst>
      <p:ext uri="{BB962C8B-B14F-4D97-AF65-F5344CB8AC3E}">
        <p14:creationId xmlns:p14="http://schemas.microsoft.com/office/powerpoint/2010/main" val="3627663641"/>
      </p:ext>
    </p:extLst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76A6B-E99E-0D57-980F-8C7F5490FBA8}"/>
              </a:ext>
            </a:extLst>
          </p:cNvPr>
          <p:cNvSpPr txBox="1"/>
          <p:nvPr/>
        </p:nvSpPr>
        <p:spPr>
          <a:xfrm>
            <a:off x="395536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B858B-1365-DAC2-D4C1-983B7BDD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3"/>
            <a:ext cx="4320480" cy="2523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F148A-18F4-9DB2-5CCC-13A75E29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340768"/>
            <a:ext cx="4032448" cy="2573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EE4F38-EB48-188F-73C2-AD72E3230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077072"/>
            <a:ext cx="4320480" cy="224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34696E-9332-2701-F3BC-2861A726F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994" y="4276342"/>
            <a:ext cx="4320480" cy="2249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6195B9-CFD1-AC7A-6D09-2565B354DE90}"/>
              </a:ext>
            </a:extLst>
          </p:cNvPr>
          <p:cNvSpPr txBox="1"/>
          <p:nvPr/>
        </p:nvSpPr>
        <p:spPr>
          <a:xfrm>
            <a:off x="259180" y="908720"/>
            <a:ext cx="58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 for vendor</a:t>
            </a:r>
          </a:p>
        </p:txBody>
      </p:sp>
    </p:spTree>
    <p:extLst>
      <p:ext uri="{BB962C8B-B14F-4D97-AF65-F5344CB8AC3E}">
        <p14:creationId xmlns:p14="http://schemas.microsoft.com/office/powerpoint/2010/main" val="2778739773"/>
      </p:ext>
    </p:extLst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23945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73448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Software Requirement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Hardware Requirement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Feasibility Study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Techniques Used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Website Architecture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Q&amp;A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2C53B-0FAF-0B38-0B09-4D3782DC808B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6E49E71D-B911-5543-0108-AD8CEC164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6"/>
          <a:stretch/>
        </p:blipFill>
        <p:spPr bwMode="auto">
          <a:xfrm>
            <a:off x="1835696" y="2072853"/>
            <a:ext cx="5301208" cy="452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11D3F-64C3-27DF-9E48-B33DE5FD764B}"/>
              </a:ext>
            </a:extLst>
          </p:cNvPr>
          <p:cNvSpPr txBox="1"/>
          <p:nvPr/>
        </p:nvSpPr>
        <p:spPr>
          <a:xfrm>
            <a:off x="3131840" y="1493225"/>
            <a:ext cx="2736304" cy="553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000" dirty="0">
                <a:solidFill>
                  <a:schemeClr val="bg1"/>
                </a:solidFill>
                <a:cs typeface="Times New Roman" panose="02020603050405020304" pitchFamily="18" charset="0"/>
              </a:rPr>
              <a:t>EasyMart</a:t>
            </a:r>
          </a:p>
        </p:txBody>
      </p:sp>
    </p:spTree>
  </p:cSld>
  <p:clrMapOvr>
    <a:masterClrMapping/>
  </p:clrMapOvr>
  <p:transition advTm="4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1D9F92D9-E2C9-DA3B-BAC3-9F06210A1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8"/>
          <a:stretch/>
        </p:blipFill>
        <p:spPr bwMode="auto">
          <a:xfrm>
            <a:off x="1143000" y="1052736"/>
            <a:ext cx="685800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F8050-B7F6-FDB5-A1EC-D9C6E647B776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9217295"/>
      </p:ext>
    </p:extLst>
  </p:cSld>
  <p:clrMapOvr>
    <a:masterClrMapping/>
  </p:clrMapOvr>
  <p:transition advTm="4000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6F370B-9BE7-13F8-BA9A-947DBF495A45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B3A421-C8EB-0765-DDF4-C5756A3E8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840"/>
          <a:stretch/>
        </p:blipFill>
        <p:spPr bwMode="auto">
          <a:xfrm>
            <a:off x="2123728" y="848265"/>
            <a:ext cx="4572000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753052"/>
      </p:ext>
    </p:extLst>
  </p:cSld>
  <p:clrMapOvr>
    <a:masterClrMapping/>
  </p:clrMapOvr>
  <p:transition advTm="4000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6D315-9D78-7C29-10AC-8F3ECEA570C0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193D30A-1B3D-C635-30FD-08F9C8B9F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64" y="1124744"/>
            <a:ext cx="8820472" cy="307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EasyMart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integrates essential e-commerce functionalities, providing a seamless platform for vendors and customers.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 of modern technologies ensures scalability and maintainability.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 can include payment gateway integration, product reviews, and advanced analytics.</a:t>
            </a:r>
          </a:p>
        </p:txBody>
      </p:sp>
    </p:spTree>
    <p:extLst>
      <p:ext uri="{BB962C8B-B14F-4D97-AF65-F5344CB8AC3E}">
        <p14:creationId xmlns:p14="http://schemas.microsoft.com/office/powerpoint/2010/main" val="570620080"/>
      </p:ext>
    </p:extLst>
  </p:cSld>
  <p:clrMapOvr>
    <a:masterClrMapping/>
  </p:clrMapOvr>
  <p:transition advTm="4000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3908B4-C948-D30C-96EC-01FCA088B14F}"/>
              </a:ext>
            </a:extLst>
          </p:cNvPr>
          <p:cNvSpPr txBox="1"/>
          <p:nvPr/>
        </p:nvSpPr>
        <p:spPr>
          <a:xfrm>
            <a:off x="395536" y="260648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3A660-2661-3FA4-3758-533732C75933}"/>
              </a:ext>
            </a:extLst>
          </p:cNvPr>
          <p:cNvSpPr txBox="1"/>
          <p:nvPr/>
        </p:nvSpPr>
        <p:spPr>
          <a:xfrm>
            <a:off x="323528" y="1412776"/>
            <a:ext cx="7272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2"/>
              </a:rPr>
              <a:t>https://github.com/ydv-kanchan/EasyMart/tree/main</a:t>
            </a:r>
            <a:r>
              <a:rPr lang="en-IN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EBDA5-A71A-8206-E5B8-70BE2D76312B}"/>
              </a:ext>
            </a:extLst>
          </p:cNvPr>
          <p:cNvSpPr txBox="1"/>
          <p:nvPr/>
        </p:nvSpPr>
        <p:spPr>
          <a:xfrm>
            <a:off x="395536" y="2132856"/>
            <a:ext cx="82089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welcome contributions from everyone! If you're interested in contributing: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Fork the repo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branch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 your changes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and create a pull request </a:t>
            </a:r>
          </a:p>
        </p:txBody>
      </p:sp>
    </p:spTree>
    <p:extLst>
      <p:ext uri="{BB962C8B-B14F-4D97-AF65-F5344CB8AC3E}">
        <p14:creationId xmlns:p14="http://schemas.microsoft.com/office/powerpoint/2010/main" val="780845980"/>
      </p:ext>
    </p:extLst>
  </p:cSld>
  <p:clrMapOvr>
    <a:masterClrMapping/>
  </p:clrMapOvr>
  <p:transition advTm="4000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A4E44-CEA5-A928-0D95-3B97A062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433047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4838"/>
      </p:ext>
    </p:extLst>
  </p:cSld>
  <p:clrMapOvr>
    <a:masterClrMapping/>
  </p:clrMapOvr>
  <p:transition advTm="4000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23945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D9564-69A1-DB6E-ECBD-30902D43F591}"/>
              </a:ext>
            </a:extLst>
          </p:cNvPr>
          <p:cNvSpPr txBox="1"/>
          <p:nvPr/>
        </p:nvSpPr>
        <p:spPr>
          <a:xfrm>
            <a:off x="323528" y="1124744"/>
            <a:ext cx="799288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Idea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seamless and user-friendly platform connecting vendors and customers for effortless online shopping.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Vendors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list products, manage inventory, and engage with customers.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Customers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Browse, purchase, and receive real-time order updates with a smooth shopping experience.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secure, efficient, and intuitive space for hassle-free e-commerce.</a:t>
            </a: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7F06A-0F48-06CD-C52D-52F2CF1DEB37}"/>
              </a:ext>
            </a:extLst>
          </p:cNvPr>
          <p:cNvSpPr txBox="1"/>
          <p:nvPr/>
        </p:nvSpPr>
        <p:spPr>
          <a:xfrm>
            <a:off x="246929" y="32394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5BC83-723A-7D4A-625D-97451AC72F61}"/>
              </a:ext>
            </a:extLst>
          </p:cNvPr>
          <p:cNvSpPr txBox="1"/>
          <p:nvPr/>
        </p:nvSpPr>
        <p:spPr>
          <a:xfrm>
            <a:off x="395536" y="908720"/>
            <a:ext cx="7920880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React.js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Node.js + Express.js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MySQL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JWT (JSON Web Tokens)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Service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NodeMailer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97081111"/>
      </p:ext>
    </p:extLst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323945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CFBDE6-F5BD-075C-7045-71688B022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842336"/>
            <a:ext cx="6192688" cy="615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Machine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i5 or higher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RAM: 8 GB minimum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Storage: SSD with at least 256 GB free space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CPU: Multi-core processor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RAM: 16 GB or more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Storage: SSD with sufficient capacity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Network: Stable internet connection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D189-C455-2975-EDA5-2DDFA657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AAA0E-4788-3ABD-F596-3CD45C5E6ACF}"/>
              </a:ext>
            </a:extLst>
          </p:cNvPr>
          <p:cNvSpPr txBox="1"/>
          <p:nvPr/>
        </p:nvSpPr>
        <p:spPr>
          <a:xfrm>
            <a:off x="246928" y="32394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Feasibility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C8BD3-A654-0025-56F2-43C5DB7D814B}"/>
              </a:ext>
            </a:extLst>
          </p:cNvPr>
          <p:cNvSpPr txBox="1"/>
          <p:nvPr/>
        </p:nvSpPr>
        <p:spPr>
          <a:xfrm>
            <a:off x="246928" y="1124744"/>
            <a:ext cx="8213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367139-B788-7C85-08CA-5F7D25C6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29" y="980728"/>
            <a:ext cx="7948302" cy="369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Utilizes well-established technologies like React, Node.js + Express.js , and MySQL, ensuring robust performance.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User-friendly interfaces for both vendors and customers, promoting ease of use.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Open-source tools minimize costs, making the project economically viable.</a:t>
            </a:r>
          </a:p>
        </p:txBody>
      </p:sp>
    </p:spTree>
    <p:extLst>
      <p:ext uri="{BB962C8B-B14F-4D97-AF65-F5344CB8AC3E}">
        <p14:creationId xmlns:p14="http://schemas.microsoft.com/office/powerpoint/2010/main" val="3143482001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0E9FB-4302-0ADC-E553-6C821C4427E3}"/>
              </a:ext>
            </a:extLst>
          </p:cNvPr>
          <p:cNvSpPr txBox="1"/>
          <p:nvPr/>
        </p:nvSpPr>
        <p:spPr>
          <a:xfrm>
            <a:off x="251520" y="33265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</a:t>
            </a:r>
            <a:endParaRPr lang="en-US" sz="32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7FDE992-2A5D-231F-E8A8-5758305C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20" y="980728"/>
            <a:ext cx="7992888" cy="430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JWT for secure user sessions.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Notifications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NodeMailer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sending emails upon registration and other events.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MySQL for structured data storage.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Differentiated dashboards and functionalities for vendors and customers.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Git for tracking changes and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1520096501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E4E9-A733-3205-45D7-BBABC19A1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8520" y="187777"/>
            <a:ext cx="3563888" cy="914400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13D10D-08E9-D4AB-05C5-7BE75C24AC5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3528" y="1102177"/>
            <a:ext cx="8215063" cy="465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Login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Secure authentication with role-based access for vendors and customers.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list and manage their products effortlessly.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Notifications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Automated email notifications for account creation, order updates, and more.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Authentication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JWT-based authentication ensures secure user sessions.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Easy-to-use interface with seamless navigation for both vendors and customers.</a:t>
            </a:r>
          </a:p>
        </p:txBody>
      </p:sp>
    </p:spTree>
    <p:extLst>
      <p:ext uri="{BB962C8B-B14F-4D97-AF65-F5344CB8AC3E}">
        <p14:creationId xmlns:p14="http://schemas.microsoft.com/office/powerpoint/2010/main" val="3718026959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83B74E5-A9A4-0CF3-D4CB-C8B15E224F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5536" y="967524"/>
            <a:ext cx="7848873" cy="4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Vendor / 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can manage their personal information, store details, and settings.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Vendor / 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Vendors have access to a dedicated dashboard to view orders, products, and sales analytics.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Customers can add products to their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future purchases.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Customers can add products to their shopping cart and proceed to checkout.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EEF404-684F-1985-C9E6-6C20C661A531}"/>
              </a:ext>
            </a:extLst>
          </p:cNvPr>
          <p:cNvSpPr txBox="1">
            <a:spLocks/>
          </p:cNvSpPr>
          <p:nvPr/>
        </p:nvSpPr>
        <p:spPr bwMode="auto">
          <a:xfrm>
            <a:off x="-108520" y="187777"/>
            <a:ext cx="35638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MS PGothic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IN"/>
              <a:t>Key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5097122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4030</TotalTime>
  <Words>730</Words>
  <Application>Microsoft Office PowerPoint</Application>
  <PresentationFormat>On-screen Show (4:3)</PresentationFormat>
  <Paragraphs>113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56</cp:revision>
  <dcterms:created xsi:type="dcterms:W3CDTF">2022-12-12T14:14:34Z</dcterms:created>
  <dcterms:modified xsi:type="dcterms:W3CDTF">2025-05-19T13:50:36Z</dcterms:modified>
</cp:coreProperties>
</file>